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EF5CA"/>
    <a:srgbClr val="F9E891"/>
    <a:srgbClr val="B9F248"/>
    <a:srgbClr val="D8DE5C"/>
    <a:srgbClr val="5686CB"/>
    <a:srgbClr val="4472C4"/>
    <a:srgbClr val="AFECED"/>
    <a:srgbClr val="F8BB92"/>
    <a:srgbClr val="F45252"/>
    <a:srgbClr val="EF577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5239" autoAdjust="0"/>
    <p:restoredTop sz="94660"/>
  </p:normalViewPr>
  <p:slideViewPr>
    <p:cSldViewPr snapToGrid="0">
      <p:cViewPr>
        <p:scale>
          <a:sx n="100" d="100"/>
          <a:sy n="100" d="100"/>
        </p:scale>
        <p:origin x="754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4C87DA5-2B34-4D6C-9FA9-1004064CF03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E841C2C2-435F-4947-868F-1929185DC10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8929C6E-13FB-4FFA-9F45-DBE158E946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AA10FC-A30C-4BB1-AEB9-F8F036359CFF}" type="datetimeFigureOut">
              <a:rPr kumimoji="1" lang="ja-JP" altLang="en-US" smtClean="0"/>
              <a:t>2020/12/18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1211EE7-A667-4641-B2DB-0B60AF1ABA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65A918F-9CF4-4081-8153-F630416086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CF784-25DA-4342-B17C-1F08732B831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45310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5F4A039-F5F6-4A84-863C-D3C640B5A5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3B8A117-A292-4813-A8DD-A6CE790C9F8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D2BC5B6-8C6C-4FD1-8EA2-4022E8B2A1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AA10FC-A30C-4BB1-AEB9-F8F036359CFF}" type="datetimeFigureOut">
              <a:rPr kumimoji="1" lang="ja-JP" altLang="en-US" smtClean="0"/>
              <a:t>2020/12/18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8B3E6AE-F25F-48B8-8D7E-A71457B7ED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862ED01-99C7-4984-ACA0-AB14484CAF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CF784-25DA-4342-B17C-1F08732B831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212890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81F631A2-42B2-4B25-8E1D-C720E1CF490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3FFBC1A1-57EE-48C0-8145-6A7DD0B543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B2A23CF-7B8A-46EE-A1A2-431C49A20C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AA10FC-A30C-4BB1-AEB9-F8F036359CFF}" type="datetimeFigureOut">
              <a:rPr kumimoji="1" lang="ja-JP" altLang="en-US" smtClean="0"/>
              <a:t>2020/12/18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27F00EC-E40D-463A-8823-1F2F19E6BA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4B762B3-6F4F-4041-B830-30647CB85B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CF784-25DA-4342-B17C-1F08732B831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007123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A5C7A12-FFA3-49ED-B6E7-48B58B8351C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F18FF7A-1CEA-43D9-B519-3BD3756908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B4A6B1F-3DAD-4D32-9106-38AC881042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AA10FC-A30C-4BB1-AEB9-F8F036359CFF}" type="datetimeFigureOut">
              <a:rPr kumimoji="1" lang="ja-JP" altLang="en-US" smtClean="0"/>
              <a:t>2020/12/18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66BCF50-6CEC-4024-8F0A-35B27D62E8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B6C44DE-9B37-4D7A-8D87-16FD868E0B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CF784-25DA-4342-B17C-1F08732B831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21186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2AD3DED-7F16-41D2-B328-E08A6035AE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C18A7133-7797-48F4-A927-1D81DA6F72C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9DF12FB-7E71-440C-AADF-2987B19BF7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AA10FC-A30C-4BB1-AEB9-F8F036359CFF}" type="datetimeFigureOut">
              <a:rPr kumimoji="1" lang="ja-JP" altLang="en-US" smtClean="0"/>
              <a:t>2020/12/18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BF6DCBD-42F5-4A9C-B893-83E2B56353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624AF22-044F-45B8-B873-E68F6EFF31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CF784-25DA-4342-B17C-1F08732B831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292459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81FDF2-3895-4FB4-9D90-1C43F8E415E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887D2FCB-1A5D-410B-985C-3EAC8107E05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C9B6202E-50C1-4FE8-A745-E94EC213DC6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2A348F1-56AF-4E95-BEF6-75C3709B63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AA10FC-A30C-4BB1-AEB9-F8F036359CFF}" type="datetimeFigureOut">
              <a:rPr kumimoji="1" lang="ja-JP" altLang="en-US" smtClean="0"/>
              <a:t>2020/12/18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0299709-33A8-41C1-B0B9-B0A25CB477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1AF0285-FECE-4C21-9A42-A7A10D3D54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CF784-25DA-4342-B17C-1F08732B831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74553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2D984A8-9F16-48D9-A1C6-9A7E310EE2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D2131DB9-4CA6-4B88-8B06-A2A2B12FE11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F1AEA017-B26A-4ECA-9807-B5A21CB4FC3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C0DD7755-1B2C-4ECE-9D44-D6D9E98CD03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75800ED9-2367-4A95-807B-80F8B35D3F2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843E6A22-3BB9-4030-A876-7CEB9BF22A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AA10FC-A30C-4BB1-AEB9-F8F036359CFF}" type="datetimeFigureOut">
              <a:rPr kumimoji="1" lang="ja-JP" altLang="en-US" smtClean="0"/>
              <a:t>2020/12/18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8FDAC409-3A07-4966-9EF2-873FC1E789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7477E683-6703-4334-BCDE-36B0907D15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CF784-25DA-4342-B17C-1F08732B831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010857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1625AF0-DD80-4D16-B5BE-4F3FF1C5302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4F4A2D9A-4DAE-4C17-A68E-E2B53DDB5F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AA10FC-A30C-4BB1-AEB9-F8F036359CFF}" type="datetimeFigureOut">
              <a:rPr kumimoji="1" lang="ja-JP" altLang="en-US" smtClean="0"/>
              <a:t>2020/12/18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5E8F79F8-F80A-4412-9F98-10E492E07B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F8DB7CE0-350D-4D0F-A2D2-098B22109F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CF784-25DA-4342-B17C-1F08732B831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083729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89E372BB-7ECF-47C9-AB5A-3D9987DF02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AA10FC-A30C-4BB1-AEB9-F8F036359CFF}" type="datetimeFigureOut">
              <a:rPr kumimoji="1" lang="ja-JP" altLang="en-US" smtClean="0"/>
              <a:t>2020/12/18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D204F581-3422-494B-BEC2-A8D0796D86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55951EED-A154-48F6-9AE0-05AC938E8A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CF784-25DA-4342-B17C-1F08732B831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2144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7F02A24-C1EF-41C5-95C8-AC8277ED6CD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9C87D73-28D5-4B3C-AE4F-F6599645B5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13CA5E27-486F-4C6B-BAD7-FF76D8A2FE7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85FA41B5-62AA-4D62-BDD7-CDAB6A40BC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AA10FC-A30C-4BB1-AEB9-F8F036359CFF}" type="datetimeFigureOut">
              <a:rPr kumimoji="1" lang="ja-JP" altLang="en-US" smtClean="0"/>
              <a:t>2020/12/18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CD32A8F-76EA-4279-B844-26B9F9775A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670BA535-5665-42FB-8C44-E5F6C7B37D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CF784-25DA-4342-B17C-1F08732B831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378855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4A3C309-C347-4C7A-8688-BD801A9AD0B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61FD23D6-3145-403E-B9AD-D277DD1B5CE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20BBC1E3-EAA8-4664-8A67-28436AA4A73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D078FD4D-74C2-4222-96F4-9CB3EF7543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AA10FC-A30C-4BB1-AEB9-F8F036359CFF}" type="datetimeFigureOut">
              <a:rPr kumimoji="1" lang="ja-JP" altLang="en-US" smtClean="0"/>
              <a:t>2020/12/18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9C46A3D-369C-41E7-9511-6BE5A7D684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EF9DFB3-3407-43AE-8057-4C65A1D1D3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CF784-25DA-4342-B17C-1F08732B831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28597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3CD465C8-9E9E-4EE7-A471-BE12BFE30DA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AC46E78F-A93A-4D46-9051-E99A591707B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4BB18E4-B617-4ECA-BDB9-20A5B89C9D9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AA10FC-A30C-4BB1-AEB9-F8F036359CFF}" type="datetimeFigureOut">
              <a:rPr kumimoji="1" lang="ja-JP" altLang="en-US" smtClean="0"/>
              <a:t>2020/12/18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F350D9B-AB14-409E-81DB-88D30F98F3A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5BE9C02-261E-48FA-A8C9-AAA0C65049C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0CF784-25DA-4342-B17C-1F08732B831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707921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4167EB5A-1D17-4A18-89AB-E2494F908FED}"/>
              </a:ext>
            </a:extLst>
          </p:cNvPr>
          <p:cNvGrpSpPr/>
          <p:nvPr/>
        </p:nvGrpSpPr>
        <p:grpSpPr>
          <a:xfrm>
            <a:off x="1247200" y="705335"/>
            <a:ext cx="1450074" cy="2332505"/>
            <a:chOff x="3487479" y="1096495"/>
            <a:chExt cx="3197885" cy="5143931"/>
          </a:xfrm>
        </p:grpSpPr>
        <p:sp>
          <p:nvSpPr>
            <p:cNvPr id="2" name="フリーフォーム: 図形 1">
              <a:extLst>
                <a:ext uri="{FF2B5EF4-FFF2-40B4-BE49-F238E27FC236}">
                  <a16:creationId xmlns:a16="http://schemas.microsoft.com/office/drawing/2014/main" id="{8A9E8905-E8DC-47E8-A9EE-6BAC514E066F}"/>
                </a:ext>
              </a:extLst>
            </p:cNvPr>
            <p:cNvSpPr/>
            <p:nvPr/>
          </p:nvSpPr>
          <p:spPr>
            <a:xfrm>
              <a:off x="3655060" y="2651051"/>
              <a:ext cx="2877347" cy="3589375"/>
            </a:xfrm>
            <a:custGeom>
              <a:avLst/>
              <a:gdLst>
                <a:gd name="connsiteX0" fmla="*/ 0 w 2884967"/>
                <a:gd name="connsiteY0" fmla="*/ 730102 h 3551275"/>
                <a:gd name="connsiteX1" fmla="*/ 1431851 w 2884967"/>
                <a:gd name="connsiteY1" fmla="*/ 3551275 h 3551275"/>
                <a:gd name="connsiteX2" fmla="*/ 2884967 w 2884967"/>
                <a:gd name="connsiteY2" fmla="*/ 687572 h 3551275"/>
                <a:gd name="connsiteX3" fmla="*/ 1403498 w 2884967"/>
                <a:gd name="connsiteY3" fmla="*/ 0 h 3551275"/>
                <a:gd name="connsiteX4" fmla="*/ 0 w 2884967"/>
                <a:gd name="connsiteY4" fmla="*/ 730102 h 3551275"/>
                <a:gd name="connsiteX0" fmla="*/ 0 w 2884967"/>
                <a:gd name="connsiteY0" fmla="*/ 730102 h 3589375"/>
                <a:gd name="connsiteX1" fmla="*/ 1431851 w 2884967"/>
                <a:gd name="connsiteY1" fmla="*/ 3589375 h 3589375"/>
                <a:gd name="connsiteX2" fmla="*/ 2884967 w 2884967"/>
                <a:gd name="connsiteY2" fmla="*/ 687572 h 3589375"/>
                <a:gd name="connsiteX3" fmla="*/ 1403498 w 2884967"/>
                <a:gd name="connsiteY3" fmla="*/ 0 h 3589375"/>
                <a:gd name="connsiteX4" fmla="*/ 0 w 2884967"/>
                <a:gd name="connsiteY4" fmla="*/ 730102 h 3589375"/>
                <a:gd name="connsiteX0" fmla="*/ 0 w 2888777"/>
                <a:gd name="connsiteY0" fmla="*/ 752962 h 3589375"/>
                <a:gd name="connsiteX1" fmla="*/ 1435661 w 2888777"/>
                <a:gd name="connsiteY1" fmla="*/ 3589375 h 3589375"/>
                <a:gd name="connsiteX2" fmla="*/ 2888777 w 2888777"/>
                <a:gd name="connsiteY2" fmla="*/ 687572 h 3589375"/>
                <a:gd name="connsiteX3" fmla="*/ 1407308 w 2888777"/>
                <a:gd name="connsiteY3" fmla="*/ 0 h 3589375"/>
                <a:gd name="connsiteX4" fmla="*/ 0 w 2888777"/>
                <a:gd name="connsiteY4" fmla="*/ 752962 h 3589375"/>
                <a:gd name="connsiteX0" fmla="*/ 0 w 2881157"/>
                <a:gd name="connsiteY0" fmla="*/ 752962 h 3589375"/>
                <a:gd name="connsiteX1" fmla="*/ 1435661 w 2881157"/>
                <a:gd name="connsiteY1" fmla="*/ 3589375 h 3589375"/>
                <a:gd name="connsiteX2" fmla="*/ 2881157 w 2881157"/>
                <a:gd name="connsiteY2" fmla="*/ 702812 h 3589375"/>
                <a:gd name="connsiteX3" fmla="*/ 1407308 w 2881157"/>
                <a:gd name="connsiteY3" fmla="*/ 0 h 3589375"/>
                <a:gd name="connsiteX4" fmla="*/ 0 w 2881157"/>
                <a:gd name="connsiteY4" fmla="*/ 752962 h 3589375"/>
                <a:gd name="connsiteX0" fmla="*/ 0 w 2884967"/>
                <a:gd name="connsiteY0" fmla="*/ 733912 h 3589375"/>
                <a:gd name="connsiteX1" fmla="*/ 1439471 w 2884967"/>
                <a:gd name="connsiteY1" fmla="*/ 3589375 h 3589375"/>
                <a:gd name="connsiteX2" fmla="*/ 2884967 w 2884967"/>
                <a:gd name="connsiteY2" fmla="*/ 702812 h 3589375"/>
                <a:gd name="connsiteX3" fmla="*/ 1411118 w 2884967"/>
                <a:gd name="connsiteY3" fmla="*/ 0 h 3589375"/>
                <a:gd name="connsiteX4" fmla="*/ 0 w 2884967"/>
                <a:gd name="connsiteY4" fmla="*/ 733912 h 3589375"/>
                <a:gd name="connsiteX0" fmla="*/ 0 w 2879887"/>
                <a:gd name="connsiteY0" fmla="*/ 733912 h 3589375"/>
                <a:gd name="connsiteX1" fmla="*/ 1434391 w 2879887"/>
                <a:gd name="connsiteY1" fmla="*/ 3589375 h 3589375"/>
                <a:gd name="connsiteX2" fmla="*/ 2879887 w 2879887"/>
                <a:gd name="connsiteY2" fmla="*/ 702812 h 3589375"/>
                <a:gd name="connsiteX3" fmla="*/ 1406038 w 2879887"/>
                <a:gd name="connsiteY3" fmla="*/ 0 h 3589375"/>
                <a:gd name="connsiteX4" fmla="*/ 0 w 2879887"/>
                <a:gd name="connsiteY4" fmla="*/ 733912 h 3589375"/>
                <a:gd name="connsiteX0" fmla="*/ 0 w 2877347"/>
                <a:gd name="connsiteY0" fmla="*/ 733912 h 3589375"/>
                <a:gd name="connsiteX1" fmla="*/ 1434391 w 2877347"/>
                <a:gd name="connsiteY1" fmla="*/ 3589375 h 3589375"/>
                <a:gd name="connsiteX2" fmla="*/ 2877347 w 2877347"/>
                <a:gd name="connsiteY2" fmla="*/ 702812 h 3589375"/>
                <a:gd name="connsiteX3" fmla="*/ 1406038 w 2877347"/>
                <a:gd name="connsiteY3" fmla="*/ 0 h 3589375"/>
                <a:gd name="connsiteX4" fmla="*/ 0 w 2877347"/>
                <a:gd name="connsiteY4" fmla="*/ 733912 h 35893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77347" h="3589375">
                  <a:moveTo>
                    <a:pt x="0" y="733912"/>
                  </a:moveTo>
                  <a:lnTo>
                    <a:pt x="1434391" y="3589375"/>
                  </a:lnTo>
                  <a:lnTo>
                    <a:pt x="2877347" y="702812"/>
                  </a:lnTo>
                  <a:lnTo>
                    <a:pt x="1406038" y="0"/>
                  </a:lnTo>
                  <a:lnTo>
                    <a:pt x="0" y="733912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EF5CA"/>
                </a:gs>
                <a:gs pos="100000">
                  <a:srgbClr val="FCD720"/>
                </a:gs>
              </a:gsLst>
              <a:lin ang="16200000" scaled="1"/>
              <a:tileRect/>
            </a:gradFill>
            <a:ln w="762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cxnSp>
          <p:nvCxnSpPr>
            <p:cNvPr id="51" name="AutoShape 4">
              <a:extLst>
                <a:ext uri="{FF2B5EF4-FFF2-40B4-BE49-F238E27FC236}">
                  <a16:creationId xmlns:a16="http://schemas.microsoft.com/office/drawing/2014/main" id="{0B9A48F6-D7A3-49FE-A1E9-649A2A43AACF}"/>
                </a:ext>
              </a:extLst>
            </p:cNvPr>
            <p:cNvCxnSpPr>
              <a:cxnSpLocks noChangeShapeType="1"/>
              <a:stCxn id="53" idx="0"/>
            </p:cNvCxnSpPr>
            <p:nvPr/>
          </p:nvCxnSpPr>
          <p:spPr bwMode="auto">
            <a:xfrm>
              <a:off x="3654405" y="3383246"/>
              <a:ext cx="1432900" cy="2828739"/>
            </a:xfrm>
            <a:prstGeom prst="straightConnector1">
              <a:avLst/>
            </a:prstGeom>
            <a:noFill/>
            <a:ln w="101600">
              <a:solidFill>
                <a:schemeClr val="accent4">
                  <a:lumMod val="75000"/>
                </a:schemeClr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52" name="AutoShape 5">
              <a:extLst>
                <a:ext uri="{FF2B5EF4-FFF2-40B4-BE49-F238E27FC236}">
                  <a16:creationId xmlns:a16="http://schemas.microsoft.com/office/drawing/2014/main" id="{2404F199-7D63-46C4-B616-575D12944ED6}"/>
                </a:ext>
              </a:extLst>
            </p:cNvPr>
            <p:cNvCxnSpPr>
              <a:cxnSpLocks noChangeShapeType="1"/>
              <a:stCxn id="53" idx="1"/>
            </p:cNvCxnSpPr>
            <p:nvPr/>
          </p:nvCxnSpPr>
          <p:spPr bwMode="auto">
            <a:xfrm flipH="1">
              <a:off x="5087305" y="3364782"/>
              <a:ext cx="1440238" cy="2847203"/>
            </a:xfrm>
            <a:prstGeom prst="straightConnector1">
              <a:avLst/>
            </a:prstGeom>
            <a:noFill/>
            <a:ln w="101600">
              <a:solidFill>
                <a:schemeClr val="accent4">
                  <a:lumMod val="75000"/>
                </a:schemeClr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53" name="Arc 6">
              <a:extLst>
                <a:ext uri="{FF2B5EF4-FFF2-40B4-BE49-F238E27FC236}">
                  <a16:creationId xmlns:a16="http://schemas.microsoft.com/office/drawing/2014/main" id="{DBA82754-4D81-48FA-AE24-B49C93DAAEDE}"/>
                </a:ext>
              </a:extLst>
            </p:cNvPr>
            <p:cNvSpPr>
              <a:spLocks/>
            </p:cNvSpPr>
            <p:nvPr/>
          </p:nvSpPr>
          <p:spPr bwMode="auto">
            <a:xfrm>
              <a:off x="3487479" y="1096495"/>
              <a:ext cx="3197885" cy="228675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2255 w 43200"/>
                <a:gd name="T1" fmla="*/ 31210 h 31210"/>
                <a:gd name="T2" fmla="*/ 41068 w 43200"/>
                <a:gd name="T3" fmla="*/ 30958 h 31210"/>
                <a:gd name="T4" fmla="*/ 21600 w 43200"/>
                <a:gd name="T5" fmla="*/ 21600 h 312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1210" fill="none" extrusionOk="0">
                  <a:moveTo>
                    <a:pt x="2255" y="31209"/>
                  </a:moveTo>
                  <a:cubicBezTo>
                    <a:pt x="771" y="28223"/>
                    <a:pt x="0" y="24934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4839"/>
                    <a:pt x="42471" y="28037"/>
                    <a:pt x="41067" y="30957"/>
                  </a:cubicBezTo>
                </a:path>
                <a:path w="43200" h="31210" stroke="0" extrusionOk="0">
                  <a:moveTo>
                    <a:pt x="2255" y="31209"/>
                  </a:moveTo>
                  <a:cubicBezTo>
                    <a:pt x="771" y="28223"/>
                    <a:pt x="0" y="24934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4839"/>
                    <a:pt x="42471" y="28037"/>
                    <a:pt x="41067" y="30957"/>
                  </a:cubicBezTo>
                  <a:lnTo>
                    <a:pt x="21600" y="21600"/>
                  </a:lnTo>
                  <a:close/>
                </a:path>
              </a:pathLst>
            </a:custGeom>
            <a:solidFill>
              <a:srgbClr val="FCD720"/>
            </a:solidFill>
            <a:ln w="101600">
              <a:solidFill>
                <a:schemeClr val="accent4">
                  <a:lumMod val="75000"/>
                </a:schemeClr>
              </a:solidFill>
              <a:round/>
              <a:headEnd/>
              <a:tailEnd/>
            </a:ln>
          </p:spPr>
          <p:txBody>
            <a:bodyPr vert="horz" wrap="square" lIns="74295" tIns="8890" rIns="74295" bIns="88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9" name="楕円 48">
              <a:extLst>
                <a:ext uri="{FF2B5EF4-FFF2-40B4-BE49-F238E27FC236}">
                  <a16:creationId xmlns:a16="http://schemas.microsoft.com/office/drawing/2014/main" id="{CA5FE414-E9C6-481A-BD62-B2BBE870E926}"/>
                </a:ext>
              </a:extLst>
            </p:cNvPr>
            <p:cNvSpPr/>
            <p:nvPr/>
          </p:nvSpPr>
          <p:spPr>
            <a:xfrm>
              <a:off x="5057553" y="6167367"/>
              <a:ext cx="53361" cy="53361"/>
            </a:xfrm>
            <a:prstGeom prst="ellipse">
              <a:avLst/>
            </a:prstGeom>
            <a:solidFill>
              <a:schemeClr val="tx1"/>
            </a:solidFill>
            <a:ln w="50800">
              <a:solidFill>
                <a:schemeClr val="accent4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" name="Oval 3">
              <a:extLst>
                <a:ext uri="{FF2B5EF4-FFF2-40B4-BE49-F238E27FC236}">
                  <a16:creationId xmlns:a16="http://schemas.microsoft.com/office/drawing/2014/main" id="{6E141A26-3047-4762-92AC-16E26E595EC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84904" y="2080279"/>
              <a:ext cx="1198660" cy="1198030"/>
            </a:xfrm>
            <a:prstGeom prst="ellipse">
              <a:avLst/>
            </a:prstGeom>
            <a:solidFill>
              <a:srgbClr val="F0F0F0"/>
            </a:solidFill>
            <a:ln w="101600">
              <a:solidFill>
                <a:schemeClr val="accent4">
                  <a:lumMod val="75000"/>
                </a:schemeClr>
              </a:solidFill>
              <a:round/>
              <a:headEnd/>
              <a:tailEnd/>
            </a:ln>
          </p:spPr>
          <p:txBody>
            <a:bodyPr vert="horz" wrap="square" lIns="74295" tIns="8890" rIns="74295" bIns="88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96" name="グループ化 95">
            <a:extLst>
              <a:ext uri="{FF2B5EF4-FFF2-40B4-BE49-F238E27FC236}">
                <a16:creationId xmlns:a16="http://schemas.microsoft.com/office/drawing/2014/main" id="{8A611CE5-3243-489A-9DD6-E73CBB88B6EA}"/>
              </a:ext>
            </a:extLst>
          </p:cNvPr>
          <p:cNvGrpSpPr/>
          <p:nvPr/>
        </p:nvGrpSpPr>
        <p:grpSpPr>
          <a:xfrm>
            <a:off x="3263874" y="705335"/>
            <a:ext cx="1450074" cy="2332505"/>
            <a:chOff x="3487479" y="1096495"/>
            <a:chExt cx="3197885" cy="5143931"/>
          </a:xfrm>
        </p:grpSpPr>
        <p:sp>
          <p:nvSpPr>
            <p:cNvPr id="97" name="フリーフォーム: 図形 96">
              <a:extLst>
                <a:ext uri="{FF2B5EF4-FFF2-40B4-BE49-F238E27FC236}">
                  <a16:creationId xmlns:a16="http://schemas.microsoft.com/office/drawing/2014/main" id="{FF088F22-AE4A-4E5D-9F76-9100C84A9A96}"/>
                </a:ext>
              </a:extLst>
            </p:cNvPr>
            <p:cNvSpPr/>
            <p:nvPr/>
          </p:nvSpPr>
          <p:spPr>
            <a:xfrm>
              <a:off x="3655060" y="2651051"/>
              <a:ext cx="2877347" cy="3589375"/>
            </a:xfrm>
            <a:custGeom>
              <a:avLst/>
              <a:gdLst>
                <a:gd name="connsiteX0" fmla="*/ 0 w 2884967"/>
                <a:gd name="connsiteY0" fmla="*/ 730102 h 3551275"/>
                <a:gd name="connsiteX1" fmla="*/ 1431851 w 2884967"/>
                <a:gd name="connsiteY1" fmla="*/ 3551275 h 3551275"/>
                <a:gd name="connsiteX2" fmla="*/ 2884967 w 2884967"/>
                <a:gd name="connsiteY2" fmla="*/ 687572 h 3551275"/>
                <a:gd name="connsiteX3" fmla="*/ 1403498 w 2884967"/>
                <a:gd name="connsiteY3" fmla="*/ 0 h 3551275"/>
                <a:gd name="connsiteX4" fmla="*/ 0 w 2884967"/>
                <a:gd name="connsiteY4" fmla="*/ 730102 h 3551275"/>
                <a:gd name="connsiteX0" fmla="*/ 0 w 2884967"/>
                <a:gd name="connsiteY0" fmla="*/ 730102 h 3589375"/>
                <a:gd name="connsiteX1" fmla="*/ 1431851 w 2884967"/>
                <a:gd name="connsiteY1" fmla="*/ 3589375 h 3589375"/>
                <a:gd name="connsiteX2" fmla="*/ 2884967 w 2884967"/>
                <a:gd name="connsiteY2" fmla="*/ 687572 h 3589375"/>
                <a:gd name="connsiteX3" fmla="*/ 1403498 w 2884967"/>
                <a:gd name="connsiteY3" fmla="*/ 0 h 3589375"/>
                <a:gd name="connsiteX4" fmla="*/ 0 w 2884967"/>
                <a:gd name="connsiteY4" fmla="*/ 730102 h 3589375"/>
                <a:gd name="connsiteX0" fmla="*/ 0 w 2888777"/>
                <a:gd name="connsiteY0" fmla="*/ 752962 h 3589375"/>
                <a:gd name="connsiteX1" fmla="*/ 1435661 w 2888777"/>
                <a:gd name="connsiteY1" fmla="*/ 3589375 h 3589375"/>
                <a:gd name="connsiteX2" fmla="*/ 2888777 w 2888777"/>
                <a:gd name="connsiteY2" fmla="*/ 687572 h 3589375"/>
                <a:gd name="connsiteX3" fmla="*/ 1407308 w 2888777"/>
                <a:gd name="connsiteY3" fmla="*/ 0 h 3589375"/>
                <a:gd name="connsiteX4" fmla="*/ 0 w 2888777"/>
                <a:gd name="connsiteY4" fmla="*/ 752962 h 3589375"/>
                <a:gd name="connsiteX0" fmla="*/ 0 w 2881157"/>
                <a:gd name="connsiteY0" fmla="*/ 752962 h 3589375"/>
                <a:gd name="connsiteX1" fmla="*/ 1435661 w 2881157"/>
                <a:gd name="connsiteY1" fmla="*/ 3589375 h 3589375"/>
                <a:gd name="connsiteX2" fmla="*/ 2881157 w 2881157"/>
                <a:gd name="connsiteY2" fmla="*/ 702812 h 3589375"/>
                <a:gd name="connsiteX3" fmla="*/ 1407308 w 2881157"/>
                <a:gd name="connsiteY3" fmla="*/ 0 h 3589375"/>
                <a:gd name="connsiteX4" fmla="*/ 0 w 2881157"/>
                <a:gd name="connsiteY4" fmla="*/ 752962 h 3589375"/>
                <a:gd name="connsiteX0" fmla="*/ 0 w 2884967"/>
                <a:gd name="connsiteY0" fmla="*/ 733912 h 3589375"/>
                <a:gd name="connsiteX1" fmla="*/ 1439471 w 2884967"/>
                <a:gd name="connsiteY1" fmla="*/ 3589375 h 3589375"/>
                <a:gd name="connsiteX2" fmla="*/ 2884967 w 2884967"/>
                <a:gd name="connsiteY2" fmla="*/ 702812 h 3589375"/>
                <a:gd name="connsiteX3" fmla="*/ 1411118 w 2884967"/>
                <a:gd name="connsiteY3" fmla="*/ 0 h 3589375"/>
                <a:gd name="connsiteX4" fmla="*/ 0 w 2884967"/>
                <a:gd name="connsiteY4" fmla="*/ 733912 h 3589375"/>
                <a:gd name="connsiteX0" fmla="*/ 0 w 2879887"/>
                <a:gd name="connsiteY0" fmla="*/ 733912 h 3589375"/>
                <a:gd name="connsiteX1" fmla="*/ 1434391 w 2879887"/>
                <a:gd name="connsiteY1" fmla="*/ 3589375 h 3589375"/>
                <a:gd name="connsiteX2" fmla="*/ 2879887 w 2879887"/>
                <a:gd name="connsiteY2" fmla="*/ 702812 h 3589375"/>
                <a:gd name="connsiteX3" fmla="*/ 1406038 w 2879887"/>
                <a:gd name="connsiteY3" fmla="*/ 0 h 3589375"/>
                <a:gd name="connsiteX4" fmla="*/ 0 w 2879887"/>
                <a:gd name="connsiteY4" fmla="*/ 733912 h 3589375"/>
                <a:gd name="connsiteX0" fmla="*/ 0 w 2877347"/>
                <a:gd name="connsiteY0" fmla="*/ 733912 h 3589375"/>
                <a:gd name="connsiteX1" fmla="*/ 1434391 w 2877347"/>
                <a:gd name="connsiteY1" fmla="*/ 3589375 h 3589375"/>
                <a:gd name="connsiteX2" fmla="*/ 2877347 w 2877347"/>
                <a:gd name="connsiteY2" fmla="*/ 702812 h 3589375"/>
                <a:gd name="connsiteX3" fmla="*/ 1406038 w 2877347"/>
                <a:gd name="connsiteY3" fmla="*/ 0 h 3589375"/>
                <a:gd name="connsiteX4" fmla="*/ 0 w 2877347"/>
                <a:gd name="connsiteY4" fmla="*/ 733912 h 35893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77347" h="3589375">
                  <a:moveTo>
                    <a:pt x="0" y="733912"/>
                  </a:moveTo>
                  <a:lnTo>
                    <a:pt x="1434391" y="3589375"/>
                  </a:lnTo>
                  <a:lnTo>
                    <a:pt x="2877347" y="702812"/>
                  </a:lnTo>
                  <a:lnTo>
                    <a:pt x="1406038" y="0"/>
                  </a:lnTo>
                  <a:lnTo>
                    <a:pt x="0" y="733912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9E891"/>
                </a:gs>
                <a:gs pos="70000">
                  <a:srgbClr val="F45252"/>
                </a:gs>
                <a:gs pos="100000">
                  <a:srgbClr val="F45252"/>
                </a:gs>
              </a:gsLst>
              <a:lin ang="16200000" scaled="1"/>
              <a:tileRect/>
            </a:gradFill>
            <a:ln w="762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cxnSp>
          <p:nvCxnSpPr>
            <p:cNvPr id="98" name="AutoShape 4">
              <a:extLst>
                <a:ext uri="{FF2B5EF4-FFF2-40B4-BE49-F238E27FC236}">
                  <a16:creationId xmlns:a16="http://schemas.microsoft.com/office/drawing/2014/main" id="{55C0735A-4B8E-4013-9095-FB2527031523}"/>
                </a:ext>
              </a:extLst>
            </p:cNvPr>
            <p:cNvCxnSpPr>
              <a:cxnSpLocks noChangeShapeType="1"/>
              <a:stCxn id="100" idx="0"/>
            </p:cNvCxnSpPr>
            <p:nvPr/>
          </p:nvCxnSpPr>
          <p:spPr bwMode="auto">
            <a:xfrm>
              <a:off x="3654405" y="3383246"/>
              <a:ext cx="1432900" cy="2828739"/>
            </a:xfrm>
            <a:prstGeom prst="straightConnector1">
              <a:avLst/>
            </a:prstGeom>
            <a:noFill/>
            <a:ln w="101600">
              <a:solidFill>
                <a:srgbClr val="C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99" name="AutoShape 5">
              <a:extLst>
                <a:ext uri="{FF2B5EF4-FFF2-40B4-BE49-F238E27FC236}">
                  <a16:creationId xmlns:a16="http://schemas.microsoft.com/office/drawing/2014/main" id="{10D02D65-8EE3-4A43-BEFD-22F59092F35E}"/>
                </a:ext>
              </a:extLst>
            </p:cNvPr>
            <p:cNvCxnSpPr>
              <a:cxnSpLocks noChangeShapeType="1"/>
              <a:stCxn id="100" idx="1"/>
            </p:cNvCxnSpPr>
            <p:nvPr/>
          </p:nvCxnSpPr>
          <p:spPr bwMode="auto">
            <a:xfrm flipH="1">
              <a:off x="5087305" y="3364782"/>
              <a:ext cx="1440238" cy="2847203"/>
            </a:xfrm>
            <a:prstGeom prst="straightConnector1">
              <a:avLst/>
            </a:prstGeom>
            <a:noFill/>
            <a:ln w="101600">
              <a:solidFill>
                <a:srgbClr val="C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00" name="Arc 6">
              <a:extLst>
                <a:ext uri="{FF2B5EF4-FFF2-40B4-BE49-F238E27FC236}">
                  <a16:creationId xmlns:a16="http://schemas.microsoft.com/office/drawing/2014/main" id="{A931C091-1862-43D1-8D55-DE173154B9D5}"/>
                </a:ext>
              </a:extLst>
            </p:cNvPr>
            <p:cNvSpPr>
              <a:spLocks/>
            </p:cNvSpPr>
            <p:nvPr/>
          </p:nvSpPr>
          <p:spPr bwMode="auto">
            <a:xfrm>
              <a:off x="3487479" y="1096495"/>
              <a:ext cx="3197885" cy="228675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2255 w 43200"/>
                <a:gd name="T1" fmla="*/ 31210 h 31210"/>
                <a:gd name="T2" fmla="*/ 41068 w 43200"/>
                <a:gd name="T3" fmla="*/ 30958 h 31210"/>
                <a:gd name="T4" fmla="*/ 21600 w 43200"/>
                <a:gd name="T5" fmla="*/ 21600 h 312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1210" fill="none" extrusionOk="0">
                  <a:moveTo>
                    <a:pt x="2255" y="31209"/>
                  </a:moveTo>
                  <a:cubicBezTo>
                    <a:pt x="771" y="28223"/>
                    <a:pt x="0" y="24934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4839"/>
                    <a:pt x="42471" y="28037"/>
                    <a:pt x="41067" y="30957"/>
                  </a:cubicBezTo>
                </a:path>
                <a:path w="43200" h="31210" stroke="0" extrusionOk="0">
                  <a:moveTo>
                    <a:pt x="2255" y="31209"/>
                  </a:moveTo>
                  <a:cubicBezTo>
                    <a:pt x="771" y="28223"/>
                    <a:pt x="0" y="24934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4839"/>
                    <a:pt x="42471" y="28037"/>
                    <a:pt x="41067" y="30957"/>
                  </a:cubicBezTo>
                  <a:lnTo>
                    <a:pt x="21600" y="21600"/>
                  </a:lnTo>
                  <a:close/>
                </a:path>
              </a:pathLst>
            </a:custGeom>
            <a:solidFill>
              <a:srgbClr val="F45252"/>
            </a:solidFill>
            <a:ln w="101600">
              <a:solidFill>
                <a:srgbClr val="C00000"/>
              </a:solidFill>
              <a:round/>
              <a:headEnd/>
              <a:tailEnd/>
            </a:ln>
          </p:spPr>
          <p:txBody>
            <a:bodyPr vert="horz" wrap="square" lIns="74295" tIns="8890" rIns="74295" bIns="88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1" name="楕円 100">
              <a:extLst>
                <a:ext uri="{FF2B5EF4-FFF2-40B4-BE49-F238E27FC236}">
                  <a16:creationId xmlns:a16="http://schemas.microsoft.com/office/drawing/2014/main" id="{D546FE13-54B6-4B94-A02C-74280A5E174B}"/>
                </a:ext>
              </a:extLst>
            </p:cNvPr>
            <p:cNvSpPr/>
            <p:nvPr/>
          </p:nvSpPr>
          <p:spPr>
            <a:xfrm>
              <a:off x="5057553" y="6167367"/>
              <a:ext cx="53361" cy="53361"/>
            </a:xfrm>
            <a:prstGeom prst="ellipse">
              <a:avLst/>
            </a:prstGeom>
            <a:solidFill>
              <a:schemeClr val="tx1"/>
            </a:solidFill>
            <a:ln w="50800"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2" name="Oval 3">
              <a:extLst>
                <a:ext uri="{FF2B5EF4-FFF2-40B4-BE49-F238E27FC236}">
                  <a16:creationId xmlns:a16="http://schemas.microsoft.com/office/drawing/2014/main" id="{C4F92033-C152-4032-A17C-B3A9EE85D71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84904" y="2080279"/>
              <a:ext cx="1198660" cy="1198030"/>
            </a:xfrm>
            <a:prstGeom prst="ellipse">
              <a:avLst/>
            </a:prstGeom>
            <a:solidFill>
              <a:srgbClr val="F0F0F0"/>
            </a:solidFill>
            <a:ln w="101600">
              <a:solidFill>
                <a:srgbClr val="C00000"/>
              </a:solidFill>
              <a:round/>
              <a:headEnd/>
              <a:tailEnd/>
            </a:ln>
          </p:spPr>
          <p:txBody>
            <a:bodyPr vert="horz" wrap="square" lIns="74295" tIns="8890" rIns="74295" bIns="88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103" name="グループ化 102">
            <a:extLst>
              <a:ext uri="{FF2B5EF4-FFF2-40B4-BE49-F238E27FC236}">
                <a16:creationId xmlns:a16="http://schemas.microsoft.com/office/drawing/2014/main" id="{8E8C1272-343F-4776-A5B1-5AC541DCCF31}"/>
              </a:ext>
            </a:extLst>
          </p:cNvPr>
          <p:cNvGrpSpPr/>
          <p:nvPr/>
        </p:nvGrpSpPr>
        <p:grpSpPr>
          <a:xfrm>
            <a:off x="5280548" y="705335"/>
            <a:ext cx="1450074" cy="2332505"/>
            <a:chOff x="3487479" y="1096495"/>
            <a:chExt cx="3197885" cy="5143931"/>
          </a:xfrm>
        </p:grpSpPr>
        <p:sp>
          <p:nvSpPr>
            <p:cNvPr id="104" name="フリーフォーム: 図形 103">
              <a:extLst>
                <a:ext uri="{FF2B5EF4-FFF2-40B4-BE49-F238E27FC236}">
                  <a16:creationId xmlns:a16="http://schemas.microsoft.com/office/drawing/2014/main" id="{94981FBC-703B-454A-A004-6A051DCDDF79}"/>
                </a:ext>
              </a:extLst>
            </p:cNvPr>
            <p:cNvSpPr/>
            <p:nvPr/>
          </p:nvSpPr>
          <p:spPr>
            <a:xfrm>
              <a:off x="3655060" y="2651051"/>
              <a:ext cx="2877347" cy="3589375"/>
            </a:xfrm>
            <a:custGeom>
              <a:avLst/>
              <a:gdLst>
                <a:gd name="connsiteX0" fmla="*/ 0 w 2884967"/>
                <a:gd name="connsiteY0" fmla="*/ 730102 h 3551275"/>
                <a:gd name="connsiteX1" fmla="*/ 1431851 w 2884967"/>
                <a:gd name="connsiteY1" fmla="*/ 3551275 h 3551275"/>
                <a:gd name="connsiteX2" fmla="*/ 2884967 w 2884967"/>
                <a:gd name="connsiteY2" fmla="*/ 687572 h 3551275"/>
                <a:gd name="connsiteX3" fmla="*/ 1403498 w 2884967"/>
                <a:gd name="connsiteY3" fmla="*/ 0 h 3551275"/>
                <a:gd name="connsiteX4" fmla="*/ 0 w 2884967"/>
                <a:gd name="connsiteY4" fmla="*/ 730102 h 3551275"/>
                <a:gd name="connsiteX0" fmla="*/ 0 w 2884967"/>
                <a:gd name="connsiteY0" fmla="*/ 730102 h 3589375"/>
                <a:gd name="connsiteX1" fmla="*/ 1431851 w 2884967"/>
                <a:gd name="connsiteY1" fmla="*/ 3589375 h 3589375"/>
                <a:gd name="connsiteX2" fmla="*/ 2884967 w 2884967"/>
                <a:gd name="connsiteY2" fmla="*/ 687572 h 3589375"/>
                <a:gd name="connsiteX3" fmla="*/ 1403498 w 2884967"/>
                <a:gd name="connsiteY3" fmla="*/ 0 h 3589375"/>
                <a:gd name="connsiteX4" fmla="*/ 0 w 2884967"/>
                <a:gd name="connsiteY4" fmla="*/ 730102 h 3589375"/>
                <a:gd name="connsiteX0" fmla="*/ 0 w 2888777"/>
                <a:gd name="connsiteY0" fmla="*/ 752962 h 3589375"/>
                <a:gd name="connsiteX1" fmla="*/ 1435661 w 2888777"/>
                <a:gd name="connsiteY1" fmla="*/ 3589375 h 3589375"/>
                <a:gd name="connsiteX2" fmla="*/ 2888777 w 2888777"/>
                <a:gd name="connsiteY2" fmla="*/ 687572 h 3589375"/>
                <a:gd name="connsiteX3" fmla="*/ 1407308 w 2888777"/>
                <a:gd name="connsiteY3" fmla="*/ 0 h 3589375"/>
                <a:gd name="connsiteX4" fmla="*/ 0 w 2888777"/>
                <a:gd name="connsiteY4" fmla="*/ 752962 h 3589375"/>
                <a:gd name="connsiteX0" fmla="*/ 0 w 2881157"/>
                <a:gd name="connsiteY0" fmla="*/ 752962 h 3589375"/>
                <a:gd name="connsiteX1" fmla="*/ 1435661 w 2881157"/>
                <a:gd name="connsiteY1" fmla="*/ 3589375 h 3589375"/>
                <a:gd name="connsiteX2" fmla="*/ 2881157 w 2881157"/>
                <a:gd name="connsiteY2" fmla="*/ 702812 h 3589375"/>
                <a:gd name="connsiteX3" fmla="*/ 1407308 w 2881157"/>
                <a:gd name="connsiteY3" fmla="*/ 0 h 3589375"/>
                <a:gd name="connsiteX4" fmla="*/ 0 w 2881157"/>
                <a:gd name="connsiteY4" fmla="*/ 752962 h 3589375"/>
                <a:gd name="connsiteX0" fmla="*/ 0 w 2884967"/>
                <a:gd name="connsiteY0" fmla="*/ 733912 h 3589375"/>
                <a:gd name="connsiteX1" fmla="*/ 1439471 w 2884967"/>
                <a:gd name="connsiteY1" fmla="*/ 3589375 h 3589375"/>
                <a:gd name="connsiteX2" fmla="*/ 2884967 w 2884967"/>
                <a:gd name="connsiteY2" fmla="*/ 702812 h 3589375"/>
                <a:gd name="connsiteX3" fmla="*/ 1411118 w 2884967"/>
                <a:gd name="connsiteY3" fmla="*/ 0 h 3589375"/>
                <a:gd name="connsiteX4" fmla="*/ 0 w 2884967"/>
                <a:gd name="connsiteY4" fmla="*/ 733912 h 3589375"/>
                <a:gd name="connsiteX0" fmla="*/ 0 w 2879887"/>
                <a:gd name="connsiteY0" fmla="*/ 733912 h 3589375"/>
                <a:gd name="connsiteX1" fmla="*/ 1434391 w 2879887"/>
                <a:gd name="connsiteY1" fmla="*/ 3589375 h 3589375"/>
                <a:gd name="connsiteX2" fmla="*/ 2879887 w 2879887"/>
                <a:gd name="connsiteY2" fmla="*/ 702812 h 3589375"/>
                <a:gd name="connsiteX3" fmla="*/ 1406038 w 2879887"/>
                <a:gd name="connsiteY3" fmla="*/ 0 h 3589375"/>
                <a:gd name="connsiteX4" fmla="*/ 0 w 2879887"/>
                <a:gd name="connsiteY4" fmla="*/ 733912 h 3589375"/>
                <a:gd name="connsiteX0" fmla="*/ 0 w 2877347"/>
                <a:gd name="connsiteY0" fmla="*/ 733912 h 3589375"/>
                <a:gd name="connsiteX1" fmla="*/ 1434391 w 2877347"/>
                <a:gd name="connsiteY1" fmla="*/ 3589375 h 3589375"/>
                <a:gd name="connsiteX2" fmla="*/ 2877347 w 2877347"/>
                <a:gd name="connsiteY2" fmla="*/ 702812 h 3589375"/>
                <a:gd name="connsiteX3" fmla="*/ 1406038 w 2877347"/>
                <a:gd name="connsiteY3" fmla="*/ 0 h 3589375"/>
                <a:gd name="connsiteX4" fmla="*/ 0 w 2877347"/>
                <a:gd name="connsiteY4" fmla="*/ 733912 h 35893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77347" h="3589375">
                  <a:moveTo>
                    <a:pt x="0" y="733912"/>
                  </a:moveTo>
                  <a:lnTo>
                    <a:pt x="1434391" y="3589375"/>
                  </a:lnTo>
                  <a:lnTo>
                    <a:pt x="2877347" y="702812"/>
                  </a:lnTo>
                  <a:lnTo>
                    <a:pt x="1406038" y="0"/>
                  </a:lnTo>
                  <a:lnTo>
                    <a:pt x="0" y="733912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B9F248"/>
                </a:gs>
                <a:gs pos="70000">
                  <a:srgbClr val="3DA832"/>
                </a:gs>
                <a:gs pos="100000">
                  <a:srgbClr val="3DA832"/>
                </a:gs>
              </a:gsLst>
              <a:lin ang="16200000" scaled="1"/>
              <a:tileRect/>
            </a:gradFill>
            <a:ln w="762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cxnSp>
          <p:nvCxnSpPr>
            <p:cNvPr id="105" name="AutoShape 4">
              <a:extLst>
                <a:ext uri="{FF2B5EF4-FFF2-40B4-BE49-F238E27FC236}">
                  <a16:creationId xmlns:a16="http://schemas.microsoft.com/office/drawing/2014/main" id="{9AC472D2-BBCE-40C0-AB23-AAFFB25E030E}"/>
                </a:ext>
              </a:extLst>
            </p:cNvPr>
            <p:cNvCxnSpPr>
              <a:cxnSpLocks noChangeShapeType="1"/>
              <a:stCxn id="107" idx="0"/>
            </p:cNvCxnSpPr>
            <p:nvPr/>
          </p:nvCxnSpPr>
          <p:spPr bwMode="auto">
            <a:xfrm>
              <a:off x="3654405" y="3383246"/>
              <a:ext cx="1432900" cy="2828739"/>
            </a:xfrm>
            <a:prstGeom prst="straightConnector1">
              <a:avLst/>
            </a:prstGeom>
            <a:noFill/>
            <a:ln w="101600">
              <a:solidFill>
                <a:schemeClr val="accent6">
                  <a:lumMod val="50000"/>
                </a:schemeClr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106" name="AutoShape 5">
              <a:extLst>
                <a:ext uri="{FF2B5EF4-FFF2-40B4-BE49-F238E27FC236}">
                  <a16:creationId xmlns:a16="http://schemas.microsoft.com/office/drawing/2014/main" id="{79AF2166-E5EE-4B0D-B25E-482D5E5DA27D}"/>
                </a:ext>
              </a:extLst>
            </p:cNvPr>
            <p:cNvCxnSpPr>
              <a:cxnSpLocks noChangeShapeType="1"/>
              <a:stCxn id="107" idx="1"/>
            </p:cNvCxnSpPr>
            <p:nvPr/>
          </p:nvCxnSpPr>
          <p:spPr bwMode="auto">
            <a:xfrm flipH="1">
              <a:off x="5087305" y="3364782"/>
              <a:ext cx="1440238" cy="2847203"/>
            </a:xfrm>
            <a:prstGeom prst="straightConnector1">
              <a:avLst/>
            </a:prstGeom>
            <a:noFill/>
            <a:ln w="101600">
              <a:solidFill>
                <a:schemeClr val="accent6">
                  <a:lumMod val="50000"/>
                </a:schemeClr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07" name="Arc 6">
              <a:extLst>
                <a:ext uri="{FF2B5EF4-FFF2-40B4-BE49-F238E27FC236}">
                  <a16:creationId xmlns:a16="http://schemas.microsoft.com/office/drawing/2014/main" id="{2F66AA26-1EFA-4B8B-99B8-0E614689EAA8}"/>
                </a:ext>
              </a:extLst>
            </p:cNvPr>
            <p:cNvSpPr>
              <a:spLocks/>
            </p:cNvSpPr>
            <p:nvPr/>
          </p:nvSpPr>
          <p:spPr bwMode="auto">
            <a:xfrm>
              <a:off x="3487479" y="1096495"/>
              <a:ext cx="3197885" cy="228675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2255 w 43200"/>
                <a:gd name="T1" fmla="*/ 31210 h 31210"/>
                <a:gd name="T2" fmla="*/ 41068 w 43200"/>
                <a:gd name="T3" fmla="*/ 30958 h 31210"/>
                <a:gd name="T4" fmla="*/ 21600 w 43200"/>
                <a:gd name="T5" fmla="*/ 21600 h 312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1210" fill="none" extrusionOk="0">
                  <a:moveTo>
                    <a:pt x="2255" y="31209"/>
                  </a:moveTo>
                  <a:cubicBezTo>
                    <a:pt x="771" y="28223"/>
                    <a:pt x="0" y="24934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4839"/>
                    <a:pt x="42471" y="28037"/>
                    <a:pt x="41067" y="30957"/>
                  </a:cubicBezTo>
                </a:path>
                <a:path w="43200" h="31210" stroke="0" extrusionOk="0">
                  <a:moveTo>
                    <a:pt x="2255" y="31209"/>
                  </a:moveTo>
                  <a:cubicBezTo>
                    <a:pt x="771" y="28223"/>
                    <a:pt x="0" y="24934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4839"/>
                    <a:pt x="42471" y="28037"/>
                    <a:pt x="41067" y="30957"/>
                  </a:cubicBezTo>
                  <a:lnTo>
                    <a:pt x="21600" y="21600"/>
                  </a:lnTo>
                  <a:close/>
                </a:path>
              </a:pathLst>
            </a:custGeom>
            <a:solidFill>
              <a:srgbClr val="3DA832"/>
            </a:solidFill>
            <a:ln w="101600">
              <a:solidFill>
                <a:schemeClr val="accent6">
                  <a:lumMod val="50000"/>
                </a:schemeClr>
              </a:solidFill>
              <a:round/>
              <a:headEnd/>
              <a:tailEnd/>
            </a:ln>
          </p:spPr>
          <p:txBody>
            <a:bodyPr vert="horz" wrap="square" lIns="74295" tIns="8890" rIns="74295" bIns="88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8" name="楕円 107">
              <a:extLst>
                <a:ext uri="{FF2B5EF4-FFF2-40B4-BE49-F238E27FC236}">
                  <a16:creationId xmlns:a16="http://schemas.microsoft.com/office/drawing/2014/main" id="{09FD2D0D-E264-4592-BC5C-111D5D4FDE1F}"/>
                </a:ext>
              </a:extLst>
            </p:cNvPr>
            <p:cNvSpPr/>
            <p:nvPr/>
          </p:nvSpPr>
          <p:spPr>
            <a:xfrm>
              <a:off x="5057553" y="6167367"/>
              <a:ext cx="53361" cy="53361"/>
            </a:xfrm>
            <a:prstGeom prst="ellipse">
              <a:avLst/>
            </a:prstGeom>
            <a:solidFill>
              <a:schemeClr val="tx1"/>
            </a:solidFill>
            <a:ln w="50800">
              <a:solidFill>
                <a:schemeClr val="accent6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9" name="Oval 3">
              <a:extLst>
                <a:ext uri="{FF2B5EF4-FFF2-40B4-BE49-F238E27FC236}">
                  <a16:creationId xmlns:a16="http://schemas.microsoft.com/office/drawing/2014/main" id="{4FCCB149-039C-4617-B145-3658E4D84F7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84904" y="2080279"/>
              <a:ext cx="1198660" cy="1198030"/>
            </a:xfrm>
            <a:prstGeom prst="ellipse">
              <a:avLst/>
            </a:prstGeom>
            <a:solidFill>
              <a:srgbClr val="F0F0F0"/>
            </a:solidFill>
            <a:ln w="101600">
              <a:solidFill>
                <a:schemeClr val="accent6">
                  <a:lumMod val="50000"/>
                </a:schemeClr>
              </a:solidFill>
              <a:round/>
              <a:headEnd/>
              <a:tailEnd/>
            </a:ln>
          </p:spPr>
          <p:txBody>
            <a:bodyPr vert="horz" wrap="square" lIns="74295" tIns="8890" rIns="74295" bIns="88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110" name="グループ化 109">
            <a:extLst>
              <a:ext uri="{FF2B5EF4-FFF2-40B4-BE49-F238E27FC236}">
                <a16:creationId xmlns:a16="http://schemas.microsoft.com/office/drawing/2014/main" id="{EC5AC1B3-D97E-4A69-A824-4F4E7188AA5D}"/>
              </a:ext>
            </a:extLst>
          </p:cNvPr>
          <p:cNvGrpSpPr/>
          <p:nvPr/>
        </p:nvGrpSpPr>
        <p:grpSpPr>
          <a:xfrm>
            <a:off x="7308508" y="708488"/>
            <a:ext cx="1450074" cy="2332505"/>
            <a:chOff x="3487479" y="1096495"/>
            <a:chExt cx="3197885" cy="5143931"/>
          </a:xfrm>
        </p:grpSpPr>
        <p:sp>
          <p:nvSpPr>
            <p:cNvPr id="111" name="フリーフォーム: 図形 110">
              <a:extLst>
                <a:ext uri="{FF2B5EF4-FFF2-40B4-BE49-F238E27FC236}">
                  <a16:creationId xmlns:a16="http://schemas.microsoft.com/office/drawing/2014/main" id="{93621281-661D-4764-A4B7-51E06CF61D5A}"/>
                </a:ext>
              </a:extLst>
            </p:cNvPr>
            <p:cNvSpPr/>
            <p:nvPr/>
          </p:nvSpPr>
          <p:spPr>
            <a:xfrm>
              <a:off x="3655060" y="2651051"/>
              <a:ext cx="2877347" cy="3589375"/>
            </a:xfrm>
            <a:custGeom>
              <a:avLst/>
              <a:gdLst>
                <a:gd name="connsiteX0" fmla="*/ 0 w 2884967"/>
                <a:gd name="connsiteY0" fmla="*/ 730102 h 3551275"/>
                <a:gd name="connsiteX1" fmla="*/ 1431851 w 2884967"/>
                <a:gd name="connsiteY1" fmla="*/ 3551275 h 3551275"/>
                <a:gd name="connsiteX2" fmla="*/ 2884967 w 2884967"/>
                <a:gd name="connsiteY2" fmla="*/ 687572 h 3551275"/>
                <a:gd name="connsiteX3" fmla="*/ 1403498 w 2884967"/>
                <a:gd name="connsiteY3" fmla="*/ 0 h 3551275"/>
                <a:gd name="connsiteX4" fmla="*/ 0 w 2884967"/>
                <a:gd name="connsiteY4" fmla="*/ 730102 h 3551275"/>
                <a:gd name="connsiteX0" fmla="*/ 0 w 2884967"/>
                <a:gd name="connsiteY0" fmla="*/ 730102 h 3589375"/>
                <a:gd name="connsiteX1" fmla="*/ 1431851 w 2884967"/>
                <a:gd name="connsiteY1" fmla="*/ 3589375 h 3589375"/>
                <a:gd name="connsiteX2" fmla="*/ 2884967 w 2884967"/>
                <a:gd name="connsiteY2" fmla="*/ 687572 h 3589375"/>
                <a:gd name="connsiteX3" fmla="*/ 1403498 w 2884967"/>
                <a:gd name="connsiteY3" fmla="*/ 0 h 3589375"/>
                <a:gd name="connsiteX4" fmla="*/ 0 w 2884967"/>
                <a:gd name="connsiteY4" fmla="*/ 730102 h 3589375"/>
                <a:gd name="connsiteX0" fmla="*/ 0 w 2888777"/>
                <a:gd name="connsiteY0" fmla="*/ 752962 h 3589375"/>
                <a:gd name="connsiteX1" fmla="*/ 1435661 w 2888777"/>
                <a:gd name="connsiteY1" fmla="*/ 3589375 h 3589375"/>
                <a:gd name="connsiteX2" fmla="*/ 2888777 w 2888777"/>
                <a:gd name="connsiteY2" fmla="*/ 687572 h 3589375"/>
                <a:gd name="connsiteX3" fmla="*/ 1407308 w 2888777"/>
                <a:gd name="connsiteY3" fmla="*/ 0 h 3589375"/>
                <a:gd name="connsiteX4" fmla="*/ 0 w 2888777"/>
                <a:gd name="connsiteY4" fmla="*/ 752962 h 3589375"/>
                <a:gd name="connsiteX0" fmla="*/ 0 w 2881157"/>
                <a:gd name="connsiteY0" fmla="*/ 752962 h 3589375"/>
                <a:gd name="connsiteX1" fmla="*/ 1435661 w 2881157"/>
                <a:gd name="connsiteY1" fmla="*/ 3589375 h 3589375"/>
                <a:gd name="connsiteX2" fmla="*/ 2881157 w 2881157"/>
                <a:gd name="connsiteY2" fmla="*/ 702812 h 3589375"/>
                <a:gd name="connsiteX3" fmla="*/ 1407308 w 2881157"/>
                <a:gd name="connsiteY3" fmla="*/ 0 h 3589375"/>
                <a:gd name="connsiteX4" fmla="*/ 0 w 2881157"/>
                <a:gd name="connsiteY4" fmla="*/ 752962 h 3589375"/>
                <a:gd name="connsiteX0" fmla="*/ 0 w 2884967"/>
                <a:gd name="connsiteY0" fmla="*/ 733912 h 3589375"/>
                <a:gd name="connsiteX1" fmla="*/ 1439471 w 2884967"/>
                <a:gd name="connsiteY1" fmla="*/ 3589375 h 3589375"/>
                <a:gd name="connsiteX2" fmla="*/ 2884967 w 2884967"/>
                <a:gd name="connsiteY2" fmla="*/ 702812 h 3589375"/>
                <a:gd name="connsiteX3" fmla="*/ 1411118 w 2884967"/>
                <a:gd name="connsiteY3" fmla="*/ 0 h 3589375"/>
                <a:gd name="connsiteX4" fmla="*/ 0 w 2884967"/>
                <a:gd name="connsiteY4" fmla="*/ 733912 h 3589375"/>
                <a:gd name="connsiteX0" fmla="*/ 0 w 2879887"/>
                <a:gd name="connsiteY0" fmla="*/ 733912 h 3589375"/>
                <a:gd name="connsiteX1" fmla="*/ 1434391 w 2879887"/>
                <a:gd name="connsiteY1" fmla="*/ 3589375 h 3589375"/>
                <a:gd name="connsiteX2" fmla="*/ 2879887 w 2879887"/>
                <a:gd name="connsiteY2" fmla="*/ 702812 h 3589375"/>
                <a:gd name="connsiteX3" fmla="*/ 1406038 w 2879887"/>
                <a:gd name="connsiteY3" fmla="*/ 0 h 3589375"/>
                <a:gd name="connsiteX4" fmla="*/ 0 w 2879887"/>
                <a:gd name="connsiteY4" fmla="*/ 733912 h 3589375"/>
                <a:gd name="connsiteX0" fmla="*/ 0 w 2877347"/>
                <a:gd name="connsiteY0" fmla="*/ 733912 h 3589375"/>
                <a:gd name="connsiteX1" fmla="*/ 1434391 w 2877347"/>
                <a:gd name="connsiteY1" fmla="*/ 3589375 h 3589375"/>
                <a:gd name="connsiteX2" fmla="*/ 2877347 w 2877347"/>
                <a:gd name="connsiteY2" fmla="*/ 702812 h 3589375"/>
                <a:gd name="connsiteX3" fmla="*/ 1406038 w 2877347"/>
                <a:gd name="connsiteY3" fmla="*/ 0 h 3589375"/>
                <a:gd name="connsiteX4" fmla="*/ 0 w 2877347"/>
                <a:gd name="connsiteY4" fmla="*/ 733912 h 35893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77347" h="3589375">
                  <a:moveTo>
                    <a:pt x="0" y="733912"/>
                  </a:moveTo>
                  <a:lnTo>
                    <a:pt x="1434391" y="3589375"/>
                  </a:lnTo>
                  <a:lnTo>
                    <a:pt x="2877347" y="702812"/>
                  </a:lnTo>
                  <a:lnTo>
                    <a:pt x="1406038" y="0"/>
                  </a:lnTo>
                  <a:lnTo>
                    <a:pt x="0" y="733912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AFECED"/>
                </a:gs>
                <a:gs pos="70000">
                  <a:srgbClr val="4472C4"/>
                </a:gs>
                <a:gs pos="100000">
                  <a:srgbClr val="4472C4"/>
                </a:gs>
              </a:gsLst>
              <a:lin ang="16200000" scaled="1"/>
              <a:tileRect/>
            </a:gradFill>
            <a:ln w="762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cxnSp>
          <p:nvCxnSpPr>
            <p:cNvPr id="112" name="AutoShape 4">
              <a:extLst>
                <a:ext uri="{FF2B5EF4-FFF2-40B4-BE49-F238E27FC236}">
                  <a16:creationId xmlns:a16="http://schemas.microsoft.com/office/drawing/2014/main" id="{2476BF7C-C018-45A7-BD81-0E869A886C92}"/>
                </a:ext>
              </a:extLst>
            </p:cNvPr>
            <p:cNvCxnSpPr>
              <a:cxnSpLocks noChangeShapeType="1"/>
              <a:stCxn id="114" idx="0"/>
            </p:cNvCxnSpPr>
            <p:nvPr/>
          </p:nvCxnSpPr>
          <p:spPr bwMode="auto">
            <a:xfrm>
              <a:off x="3654405" y="3383246"/>
              <a:ext cx="1432900" cy="2828739"/>
            </a:xfrm>
            <a:prstGeom prst="straightConnector1">
              <a:avLst/>
            </a:prstGeom>
            <a:noFill/>
            <a:ln w="101600">
              <a:solidFill>
                <a:schemeClr val="tx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cxnSp>
          <p:nvCxnSpPr>
            <p:cNvPr id="113" name="AutoShape 5">
              <a:extLst>
                <a:ext uri="{FF2B5EF4-FFF2-40B4-BE49-F238E27FC236}">
                  <a16:creationId xmlns:a16="http://schemas.microsoft.com/office/drawing/2014/main" id="{FF7CD02D-1B2D-4639-AAC4-2B10764A5D0A}"/>
                </a:ext>
              </a:extLst>
            </p:cNvPr>
            <p:cNvCxnSpPr>
              <a:cxnSpLocks noChangeShapeType="1"/>
              <a:stCxn id="114" idx="1"/>
            </p:cNvCxnSpPr>
            <p:nvPr/>
          </p:nvCxnSpPr>
          <p:spPr bwMode="auto">
            <a:xfrm flipH="1">
              <a:off x="5087305" y="3364782"/>
              <a:ext cx="1440238" cy="2847203"/>
            </a:xfrm>
            <a:prstGeom prst="straightConnector1">
              <a:avLst/>
            </a:prstGeom>
            <a:noFill/>
            <a:ln w="101600">
              <a:solidFill>
                <a:schemeClr val="tx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14" name="Arc 6">
              <a:extLst>
                <a:ext uri="{FF2B5EF4-FFF2-40B4-BE49-F238E27FC236}">
                  <a16:creationId xmlns:a16="http://schemas.microsoft.com/office/drawing/2014/main" id="{0F1A945E-6308-4A30-9DA0-36F9B2079AA5}"/>
                </a:ext>
              </a:extLst>
            </p:cNvPr>
            <p:cNvSpPr>
              <a:spLocks/>
            </p:cNvSpPr>
            <p:nvPr/>
          </p:nvSpPr>
          <p:spPr bwMode="auto">
            <a:xfrm>
              <a:off x="3487479" y="1096495"/>
              <a:ext cx="3197885" cy="228675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2255 w 43200"/>
                <a:gd name="T1" fmla="*/ 31210 h 31210"/>
                <a:gd name="T2" fmla="*/ 41068 w 43200"/>
                <a:gd name="T3" fmla="*/ 30958 h 31210"/>
                <a:gd name="T4" fmla="*/ 21600 w 43200"/>
                <a:gd name="T5" fmla="*/ 21600 h 312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1210" fill="none" extrusionOk="0">
                  <a:moveTo>
                    <a:pt x="2255" y="31209"/>
                  </a:moveTo>
                  <a:cubicBezTo>
                    <a:pt x="771" y="28223"/>
                    <a:pt x="0" y="24934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4839"/>
                    <a:pt x="42471" y="28037"/>
                    <a:pt x="41067" y="30957"/>
                  </a:cubicBezTo>
                </a:path>
                <a:path w="43200" h="31210" stroke="0" extrusionOk="0">
                  <a:moveTo>
                    <a:pt x="2255" y="31209"/>
                  </a:moveTo>
                  <a:cubicBezTo>
                    <a:pt x="771" y="28223"/>
                    <a:pt x="0" y="24934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4839"/>
                    <a:pt x="42471" y="28037"/>
                    <a:pt x="41067" y="30957"/>
                  </a:cubicBezTo>
                  <a:lnTo>
                    <a:pt x="21600" y="21600"/>
                  </a:lnTo>
                  <a:close/>
                </a:path>
              </a:pathLst>
            </a:custGeom>
            <a:solidFill>
              <a:schemeClr val="accent1"/>
            </a:solidFill>
            <a:ln w="101600">
              <a:solidFill>
                <a:schemeClr val="tx2"/>
              </a:solidFill>
              <a:round/>
              <a:headEnd/>
              <a:tailEnd/>
            </a:ln>
          </p:spPr>
          <p:txBody>
            <a:bodyPr vert="horz" wrap="square" lIns="74295" tIns="8890" rIns="74295" bIns="88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5" name="楕円 114">
              <a:extLst>
                <a:ext uri="{FF2B5EF4-FFF2-40B4-BE49-F238E27FC236}">
                  <a16:creationId xmlns:a16="http://schemas.microsoft.com/office/drawing/2014/main" id="{1EE085EF-F084-4C37-8FAD-10409EEC8091}"/>
                </a:ext>
              </a:extLst>
            </p:cNvPr>
            <p:cNvSpPr/>
            <p:nvPr/>
          </p:nvSpPr>
          <p:spPr>
            <a:xfrm>
              <a:off x="5057553" y="6167367"/>
              <a:ext cx="53361" cy="53361"/>
            </a:xfrm>
            <a:prstGeom prst="ellipse">
              <a:avLst/>
            </a:prstGeom>
            <a:solidFill>
              <a:schemeClr val="tx1"/>
            </a:solidFill>
            <a:ln w="50800">
              <a:solidFill>
                <a:schemeClr val="tx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6" name="Oval 3">
              <a:extLst>
                <a:ext uri="{FF2B5EF4-FFF2-40B4-BE49-F238E27FC236}">
                  <a16:creationId xmlns:a16="http://schemas.microsoft.com/office/drawing/2014/main" id="{4246529E-9D3F-4D53-958E-5E1A7DB5819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84904" y="2080279"/>
              <a:ext cx="1198660" cy="1198030"/>
            </a:xfrm>
            <a:prstGeom prst="ellipse">
              <a:avLst/>
            </a:prstGeom>
            <a:solidFill>
              <a:srgbClr val="F0F0F0"/>
            </a:solidFill>
            <a:ln w="101600">
              <a:solidFill>
                <a:schemeClr val="tx2"/>
              </a:solidFill>
              <a:round/>
              <a:headEnd/>
              <a:tailEnd/>
            </a:ln>
          </p:spPr>
          <p:txBody>
            <a:bodyPr vert="horz" wrap="square" lIns="74295" tIns="8890" rIns="74295" bIns="88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sp>
        <p:nvSpPr>
          <p:cNvPr id="121" name="正方形/長方形 120">
            <a:extLst>
              <a:ext uri="{FF2B5EF4-FFF2-40B4-BE49-F238E27FC236}">
                <a16:creationId xmlns:a16="http://schemas.microsoft.com/office/drawing/2014/main" id="{C6489718-BC31-4785-8D18-B208F8F97358}"/>
              </a:ext>
            </a:extLst>
          </p:cNvPr>
          <p:cNvSpPr/>
          <p:nvPr/>
        </p:nvSpPr>
        <p:spPr>
          <a:xfrm>
            <a:off x="1150620" y="426720"/>
            <a:ext cx="1658990" cy="2711746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5" name="正方形/長方形 124">
            <a:extLst>
              <a:ext uri="{FF2B5EF4-FFF2-40B4-BE49-F238E27FC236}">
                <a16:creationId xmlns:a16="http://schemas.microsoft.com/office/drawing/2014/main" id="{CA21D609-A5AA-4621-94C5-8F89A192256B}"/>
              </a:ext>
            </a:extLst>
          </p:cNvPr>
          <p:cNvSpPr/>
          <p:nvPr/>
        </p:nvSpPr>
        <p:spPr>
          <a:xfrm>
            <a:off x="3159551" y="426720"/>
            <a:ext cx="1658990" cy="2711746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6" name="正方形/長方形 125">
            <a:extLst>
              <a:ext uri="{FF2B5EF4-FFF2-40B4-BE49-F238E27FC236}">
                <a16:creationId xmlns:a16="http://schemas.microsoft.com/office/drawing/2014/main" id="{BFB5E5B1-6949-4145-9CAE-192B9C25B055}"/>
              </a:ext>
            </a:extLst>
          </p:cNvPr>
          <p:cNvSpPr/>
          <p:nvPr/>
        </p:nvSpPr>
        <p:spPr>
          <a:xfrm>
            <a:off x="5187196" y="426720"/>
            <a:ext cx="1658990" cy="2711746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7" name="正方形/長方形 126">
            <a:extLst>
              <a:ext uri="{FF2B5EF4-FFF2-40B4-BE49-F238E27FC236}">
                <a16:creationId xmlns:a16="http://schemas.microsoft.com/office/drawing/2014/main" id="{732DD8A7-0AEC-49E9-A9CF-8E011736A0C4}"/>
              </a:ext>
            </a:extLst>
          </p:cNvPr>
          <p:cNvSpPr/>
          <p:nvPr/>
        </p:nvSpPr>
        <p:spPr>
          <a:xfrm>
            <a:off x="7214841" y="426720"/>
            <a:ext cx="1658990" cy="2711746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005022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51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ttaka</dc:creator>
  <cp:lastModifiedBy>ttaka</cp:lastModifiedBy>
  <cp:revision>4</cp:revision>
  <dcterms:created xsi:type="dcterms:W3CDTF">2020-12-18T11:51:54Z</dcterms:created>
  <dcterms:modified xsi:type="dcterms:W3CDTF">2020-12-18T13:37:14Z</dcterms:modified>
</cp:coreProperties>
</file>

<file path=docProps/thumbnail.jpeg>
</file>