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2425700" cy="12954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" name=""/>
          <p:cNvSpPr/>
          <p:nvPr/>
        </p:nvSpPr>
        <p:spPr>
          <a:xfrm>
            <a:off x="584200" y="584200"/>
            <a:ext cx="2161641" cy="1041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4" name=""/>
          <p:cNvSpPr/>
          <p:nvPr/>
        </p:nvSpPr>
        <p:spPr>
          <a:xfrm>
            <a:off x="711200" y="711200"/>
            <a:ext cx="953820" cy="787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5" name=""/>
          <p:cNvSpPr/>
          <p:nvPr/>
        </p:nvSpPr>
        <p:spPr>
          <a:xfrm>
            <a:off x="1120343" y="850900"/>
            <a:ext cx="160934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</a:t>
            </a:r>
          </a:p>
        </p:txBody>
      </p:sp>
      <p:sp>
        <p:nvSpPr>
          <p:cNvPr id="6" name=""/>
          <p:cNvSpPr/>
          <p:nvPr/>
        </p:nvSpPr>
        <p:spPr>
          <a:xfrm>
            <a:off x="838200" y="1092200"/>
            <a:ext cx="222910" cy="279400"/>
          </a:xfrm>
          <a:prstGeom prst="rect"/>
          <a:solidFill>
            <a:srgbClr val="FF0000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</a:t>
            </a:r>
          </a:p>
        </p:txBody>
      </p:sp>
      <p:sp>
        <p:nvSpPr>
          <p:cNvPr id="7" name=""/>
          <p:cNvSpPr/>
          <p:nvPr/>
        </p:nvSpPr>
        <p:spPr>
          <a:xfrm>
            <a:off x="1315110" y="1092200"/>
            <a:ext cx="22291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D</a:t>
            </a:r>
          </a:p>
        </p:txBody>
      </p:sp>
      <p:cxnSp>
        <p:nvCxnSpPr>
          <p:cNvPr id="8" name=""/>
          <p:cNvCxnSpPr/>
          <p:nvPr/>
        </p:nvCxnSpPr>
        <p:spPr>
          <a:xfrm>
            <a:off x="1061110" y="1231900"/>
            <a:ext cx="254000" cy="0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9" name=""/>
          <p:cNvSpPr/>
          <p:nvPr/>
        </p:nvSpPr>
        <p:spPr>
          <a:xfrm>
            <a:off x="1061110" y="1332745"/>
            <a:ext cx="1334820" cy="196673"/>
          </a:xfrm>
          <a:custGeom>
            <a:pathLst>
              <a:path w="1334820" h="196673">
                <a:moveTo>
                  <a:pt x="0" y="0"/>
                </a:moveTo>
                <a:cubicBezTo>
                  <a:pt x="54250" y="43367"/>
                  <a:pt x="121214" y="88660"/>
                  <a:pt x="184149" y="108704"/>
                </a:cubicBezTo>
                <a:cubicBezTo>
                  <a:pt x="460355" y="196673"/>
                  <a:pt x="874465" y="196673"/>
                  <a:pt x="1150670" y="108704"/>
                </a:cubicBezTo>
                <a:cubicBezTo>
                  <a:pt x="1213605" y="88660"/>
                  <a:pt x="1280569" y="43367"/>
                  <a:pt x="1334820" y="0"/>
                </a:cubicBezTo>
              </a:path>
            </a:pathLst>
          </a:custGeom>
          <a:noFill/>
          <a:ln w="12700">
            <a:prstDash val="solid"/>
            <a:tailEnd type="triangle" w="med" len="med"/>
          </a:ln>
        </p:spPr>
        <p:style>
          <a:lnRef idx="1">
            <a:srgbClr val="00FF00"/>
          </a:lnRef>
          <a:fillRef idx="0"/>
          <a:effectRef idx="0"/>
          <a:fontRef idx="none"/>
        </p:style>
      </p:sp>
      <p:sp>
        <p:nvSpPr>
          <p:cNvPr id="10" name=""/>
          <p:cNvSpPr/>
          <p:nvPr/>
        </p:nvSpPr>
        <p:spPr>
          <a:xfrm>
            <a:off x="1919020" y="1092200"/>
            <a:ext cx="22291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</a:t>
            </a:r>
          </a:p>
        </p:txBody>
      </p:sp>
      <p:sp>
        <p:nvSpPr>
          <p:cNvPr id="11" name=""/>
          <p:cNvSpPr/>
          <p:nvPr/>
        </p:nvSpPr>
        <p:spPr>
          <a:xfrm>
            <a:off x="2395931" y="1092200"/>
            <a:ext cx="22291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D</a:t>
            </a:r>
          </a:p>
        </p:txBody>
      </p:sp>
      <p:cxnSp>
        <p:nvCxnSpPr>
          <p:cNvPr id="12" name=""/>
          <p:cNvCxnSpPr/>
          <p:nvPr/>
        </p:nvCxnSpPr>
        <p:spPr>
          <a:xfrm>
            <a:off x="2141931" y="1231900"/>
            <a:ext cx="254000" cy="0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3" name=""/>
          <p:cNvSpPr/>
          <p:nvPr/>
        </p:nvSpPr>
        <p:spPr>
          <a:xfrm>
            <a:off x="1538020" y="978333"/>
            <a:ext cx="857910" cy="182886"/>
          </a:xfrm>
          <a:custGeom>
            <a:pathLst>
              <a:path w="857910" h="182886">
                <a:moveTo>
                  <a:pt x="857910" y="152721"/>
                </a:moveTo>
                <a:cubicBezTo>
                  <a:pt x="803659" y="109354"/>
                  <a:pt x="736695" y="64060"/>
                  <a:pt x="673760" y="44016"/>
                </a:cubicBezTo>
                <a:cubicBezTo>
                  <a:pt x="535556" y="0"/>
                  <a:pt x="452369" y="10926"/>
                  <a:pt x="311149" y="44016"/>
                </a:cubicBezTo>
                <a:cubicBezTo>
                  <a:pt x="207374" y="68332"/>
                  <a:pt x="85986" y="132046"/>
                  <a:pt x="0" y="182886"/>
                </a:cubicBezTo>
              </a:path>
            </a:pathLst>
          </a:custGeom>
          <a:noFill/>
          <a:ln w="12700">
            <a:prstDash val="solid"/>
            <a:tailEnd type="triangle" w="med" len="med"/>
          </a:ln>
        </p:spPr>
        <p:style>
          <a:lnRef idx="1">
            <a:srgbClr val="0000FF"/>
          </a:lnRef>
          <a:fillRef idx="0"/>
          <a:effectRef idx="0"/>
          <a:fontRef idx="none"/>
        </p:style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